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637" r:id="rId3"/>
    <p:sldId id="638" r:id="rId4"/>
    <p:sldId id="270" r:id="rId5"/>
    <p:sldId id="30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80914" y="5990273"/>
            <a:ext cx="6288462" cy="276999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3EE7B249-6854-4F0F-AE70-8BD80D2148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7D286E7A-1A03-40B2-9AE6-79FE592F10AF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DF607A7C-C19D-469A-B1BA-A826B24DDEB4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33B42BBC-8645-4346-84F9-D420500D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D5C432F8-E831-4A16-A864-FE494B177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1262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:a16="http://schemas.microsoft.com/office/drawing/2014/main" id="{212A2BE3-5E95-4460-B685-ABC44F3172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58"/>
          <a:stretch>
            <a:fillRect/>
          </a:stretch>
        </p:blipFill>
        <p:spPr bwMode="auto">
          <a:xfrm flipH="1">
            <a:off x="6106591" y="-24067"/>
            <a:ext cx="6123919" cy="69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older 4">
            <a:extLst>
              <a:ext uri="{FF2B5EF4-FFF2-40B4-BE49-F238E27FC236}">
                <a16:creationId xmlns:a16="http://schemas.microsoft.com/office/drawing/2014/main" id="{E92984F1-F921-415D-98E4-A84F38F44D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5">
            <a:extLst>
              <a:ext uri="{FF2B5EF4-FFF2-40B4-BE49-F238E27FC236}">
                <a16:creationId xmlns:a16="http://schemas.microsoft.com/office/drawing/2014/main" id="{8CB13238-FB17-4B03-AFD9-DFB28BD5826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703C22CE-8292-431A-A7C0-AEA4414FD09B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365B4426-4AEC-4B46-BA54-EDDA42465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FA0632F4-9875-4F6F-BD96-5A59B618F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5549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hite and gray sofa chair near window">
            <a:extLst>
              <a:ext uri="{FF2B5EF4-FFF2-40B4-BE49-F238E27FC236}">
                <a16:creationId xmlns:a16="http://schemas.microsoft.com/office/drawing/2014/main" id="{BE85D8F3-662D-47B7-A2ED-90930EDBD4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119" y="-23104"/>
            <a:ext cx="9432819" cy="690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>
            <a:extLst>
              <a:ext uri="{FF2B5EF4-FFF2-40B4-BE49-F238E27FC236}">
                <a16:creationId xmlns:a16="http://schemas.microsoft.com/office/drawing/2014/main" id="{66C3AFB1-EE7B-4FFE-8B09-927B889D11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15" y="-24067"/>
            <a:ext cx="11568152" cy="69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87E14355-BABF-42AD-9B03-53AC3FEABC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7" y="5830841"/>
            <a:ext cx="1670335" cy="42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ject 5"/>
          <p:cNvSpPr txBox="1">
            <a:spLocks noGrp="1"/>
          </p:cNvSpPr>
          <p:nvPr>
            <p:ph type="ctrTitle"/>
          </p:nvPr>
        </p:nvSpPr>
        <p:spPr>
          <a:xfrm>
            <a:off x="593733" y="1376711"/>
            <a:ext cx="2535196" cy="516166"/>
          </a:xfrm>
          <a:prstGeom prst="rect">
            <a:avLst/>
          </a:prstGeom>
        </p:spPr>
        <p:txBody>
          <a:bodyPr tIns="236854" rtlCol="0"/>
          <a:lstStyle>
            <a:lvl1pPr>
              <a:defRPr>
                <a:solidFill>
                  <a:srgbClr val="2F3738"/>
                </a:solidFill>
              </a:defRPr>
            </a:lvl1pPr>
          </a:lstStyle>
          <a:p>
            <a:r>
              <a:rPr lang="ru-RU" dirty="0"/>
              <a:t>01</a:t>
            </a:r>
            <a:endParaRPr dirty="0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A4C624FD-FB4C-47C8-8C82-BB63DFEAFA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5208C4FB-9957-4ECE-8531-923063E8C1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3582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hite and gray sofa chair near window">
            <a:extLst>
              <a:ext uri="{FF2B5EF4-FFF2-40B4-BE49-F238E27FC236}">
                <a16:creationId xmlns:a16="http://schemas.microsoft.com/office/drawing/2014/main" id="{D88A3111-7476-4033-8E58-44277AD1A0F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119" y="-23104"/>
            <a:ext cx="9432819" cy="690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>
            <a:extLst>
              <a:ext uri="{FF2B5EF4-FFF2-40B4-BE49-F238E27FC236}">
                <a16:creationId xmlns:a16="http://schemas.microsoft.com/office/drawing/2014/main" id="{58ECD4C1-60F3-42AC-80B5-4277A4F195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15" y="-24067"/>
            <a:ext cx="11568152" cy="69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>
            <a:extLst>
              <a:ext uri="{FF2B5EF4-FFF2-40B4-BE49-F238E27FC236}">
                <a16:creationId xmlns:a16="http://schemas.microsoft.com/office/drawing/2014/main" id="{D0EDBB09-F9AC-4188-BCFD-BEF7388EBEF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7" y="5830841"/>
            <a:ext cx="1670335" cy="42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1119816"/>
          </a:xfrm>
          <a:prstGeom prst="rect">
            <a:avLst/>
          </a:prstGeom>
        </p:spPr>
        <p:txBody>
          <a:bodyPr/>
          <a:lstStyle>
            <a:lvl1pPr>
              <a:defRPr sz="7277"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D55FAFF9-821A-4C79-BEEF-153F6851DB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CC236F7B-2A62-46E4-97EA-E0ADE5951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2929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9485AF32-3078-45F1-A82F-73AE7688BF7E}"/>
              </a:ext>
            </a:extLst>
          </p:cNvPr>
          <p:cNvSpPr>
            <a:spLocks/>
          </p:cNvSpPr>
          <p:nvPr/>
        </p:nvSpPr>
        <p:spPr bwMode="auto">
          <a:xfrm>
            <a:off x="0" y="1926"/>
            <a:ext cx="12192000" cy="6854149"/>
          </a:xfrm>
          <a:custGeom>
            <a:avLst/>
            <a:gdLst>
              <a:gd name="T0" fmla="*/ 20160779 w 20097750"/>
              <a:gd name="T1" fmla="*/ 0 h 11303000"/>
              <a:gd name="T2" fmla="*/ 0 w 20097750"/>
              <a:gd name="T3" fmla="*/ 0 h 11303000"/>
              <a:gd name="T4" fmla="*/ 0 w 20097750"/>
              <a:gd name="T5" fmla="*/ 11302587 h 11303000"/>
              <a:gd name="T6" fmla="*/ 20160779 w 20097750"/>
              <a:gd name="T7" fmla="*/ 11302587 h 11303000"/>
              <a:gd name="T8" fmla="*/ 20160779 w 20097750"/>
              <a:gd name="T9" fmla="*/ 0 h 11303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97750" h="11303000">
                <a:moveTo>
                  <a:pt x="20097189" y="0"/>
                </a:moveTo>
                <a:lnTo>
                  <a:pt x="0" y="0"/>
                </a:lnTo>
                <a:lnTo>
                  <a:pt x="0" y="11302587"/>
                </a:lnTo>
                <a:lnTo>
                  <a:pt x="20097189" y="11302587"/>
                </a:lnTo>
                <a:lnTo>
                  <a:pt x="20097189" y="0"/>
                </a:lnTo>
                <a:close/>
              </a:path>
            </a:pathLst>
          </a:custGeom>
          <a:solidFill>
            <a:srgbClr val="FD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 sz="1092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0F0A27C1-71A0-4BE6-AEEB-6C7B6E96DA8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E36320BE-EFE8-4F75-AC53-7A6021D23BB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E16B4544-6FFA-413E-B51B-12C8A6C4BE0B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C7FD06BE-83C8-485C-AEFD-969FE067F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8054DDF8-92B0-45D7-ACED-FA4998231E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9781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BF139730-4BBC-4AF7-B5A6-FF6259E17755}"/>
              </a:ext>
            </a:extLst>
          </p:cNvPr>
          <p:cNvSpPr>
            <a:spLocks/>
          </p:cNvSpPr>
          <p:nvPr/>
        </p:nvSpPr>
        <p:spPr bwMode="auto">
          <a:xfrm>
            <a:off x="-25994" y="-13477"/>
            <a:ext cx="12243988" cy="6883992"/>
          </a:xfrm>
          <a:custGeom>
            <a:avLst/>
            <a:gdLst>
              <a:gd name="T0" fmla="*/ 21037139 w 20097750"/>
              <a:gd name="T1" fmla="*/ 0 h 11303000"/>
              <a:gd name="T2" fmla="*/ 0 w 20097750"/>
              <a:gd name="T3" fmla="*/ 0 h 11303000"/>
              <a:gd name="T4" fmla="*/ 0 w 20097750"/>
              <a:gd name="T5" fmla="*/ 11804455 h 11303000"/>
              <a:gd name="T6" fmla="*/ 21037139 w 20097750"/>
              <a:gd name="T7" fmla="*/ 11804455 h 11303000"/>
              <a:gd name="T8" fmla="*/ 21037139 w 20097750"/>
              <a:gd name="T9" fmla="*/ 0 h 11303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97750" h="11303000">
                <a:moveTo>
                  <a:pt x="20097189" y="0"/>
                </a:moveTo>
                <a:lnTo>
                  <a:pt x="0" y="0"/>
                </a:lnTo>
                <a:lnTo>
                  <a:pt x="0" y="11302587"/>
                </a:lnTo>
                <a:lnTo>
                  <a:pt x="20097189" y="11302587"/>
                </a:lnTo>
                <a:lnTo>
                  <a:pt x="20097189" y="0"/>
                </a:lnTo>
                <a:close/>
              </a:path>
            </a:pathLst>
          </a:custGeom>
          <a:solidFill>
            <a:srgbClr val="FD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 sz="1092"/>
          </a:p>
        </p:txBody>
      </p:sp>
      <p:pic>
        <p:nvPicPr>
          <p:cNvPr id="4" name="Рисунок 7">
            <a:extLst>
              <a:ext uri="{FF2B5EF4-FFF2-40B4-BE49-F238E27FC236}">
                <a16:creationId xmlns:a16="http://schemas.microsoft.com/office/drawing/2014/main" id="{6D5F06C6-E88E-419F-A6AB-1E94B31BCF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94" y="-13477"/>
            <a:ext cx="4324579" cy="688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older 2"/>
          <p:cNvSpPr>
            <a:spLocks noGrp="1"/>
          </p:cNvSpPr>
          <p:nvPr>
            <p:ph type="ctrTitle"/>
          </p:nvPr>
        </p:nvSpPr>
        <p:spPr>
          <a:xfrm>
            <a:off x="4785936" y="3020338"/>
            <a:ext cx="6637655" cy="671890"/>
          </a:xfrm>
          <a:prstGeom prst="rect">
            <a:avLst/>
          </a:prstGeom>
        </p:spPr>
        <p:txBody>
          <a:bodyPr anchor="ctr"/>
          <a:lstStyle>
            <a:lvl1pPr>
              <a:defRPr sz="4366"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dirty="0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448855C3-B387-4633-98BB-CFF18A0A4A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3FCB9C3A-5E43-4BB6-A7DE-DD88637520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5640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 anchor="b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24;p3">
            <a:extLst>
              <a:ext uri="{FF2B5EF4-FFF2-40B4-BE49-F238E27FC236}">
                <a16:creationId xmlns:a16="http://schemas.microsoft.com/office/drawing/2014/main" id="{4FD2540B-39CB-402C-89FF-ACBFCB627E74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838537" y="6356454"/>
            <a:ext cx="2742815" cy="364848"/>
          </a:xfrm>
        </p:spPr>
        <p:txBody>
          <a:bodyPr spcFirstLastPara="1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25;p3">
            <a:extLst>
              <a:ext uri="{FF2B5EF4-FFF2-40B4-BE49-F238E27FC236}">
                <a16:creationId xmlns:a16="http://schemas.microsoft.com/office/drawing/2014/main" id="{B4AD7FC1-DC60-42D3-A765-AB6946C3E6C1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4038649" y="6356454"/>
            <a:ext cx="4114704" cy="364848"/>
          </a:xfrm>
        </p:spPr>
        <p:txBody>
          <a:bodyPr spcFirstLastPara="1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" name="Google Shape;26;p3">
            <a:extLst>
              <a:ext uri="{FF2B5EF4-FFF2-40B4-BE49-F238E27FC236}">
                <a16:creationId xmlns:a16="http://schemas.microsoft.com/office/drawing/2014/main" id="{C847615F-0E74-4F56-9098-C6D40959870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48" y="6356454"/>
            <a:ext cx="2742815" cy="364848"/>
          </a:xfrm>
        </p:spPr>
        <p:txBody>
          <a:bodyPr spcFirstLastPara="1" lIns="91425" tIns="45700" rIns="91425" bIns="45700" anchor="ctr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3E379DB8-EB04-4E42-99DF-FC574540C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4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мультиблока с текстом">
  <p:cSld name="Два мультиблока с текстом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341375" y="545441"/>
            <a:ext cx="11226209" cy="1015136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 anchor="ctr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341374" y="5376092"/>
            <a:ext cx="5466761" cy="61348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Autofit/>
          </a:bodyPr>
          <a:lstStyle>
            <a:lvl1pPr marL="457179" marR="0" lvl="0" indent="-22858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>
                <a:latin typeface="Calibri"/>
                <a:ea typeface="Calibri"/>
                <a:cs typeface="Calibri"/>
                <a:sym typeface="Calibri"/>
              </a:defRPr>
            </a:lvl1pPr>
            <a:lvl2pPr marL="914358" lvl="1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36" lvl="2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15" lvl="3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894" lvl="4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073" lvl="5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52" lvl="6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30" lvl="7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09" lvl="8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37567" y="1989668"/>
            <a:ext cx="5470568" cy="314258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rmAutofit/>
          </a:bodyPr>
          <a:lstStyle>
            <a:lvl1pPr marL="457179" lvl="0" indent="-34288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8" lvl="1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36" lvl="2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15" lvl="3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894" lvl="4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073" lvl="5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52" lvl="6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30" lvl="7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09" lvl="8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096001" y="1989668"/>
            <a:ext cx="5475333" cy="314258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rmAutofit/>
          </a:bodyPr>
          <a:lstStyle>
            <a:lvl1pPr marL="457179" lvl="0" indent="-34288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8" lvl="1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36" lvl="2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15" lvl="3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894" lvl="4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073" lvl="5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52" lvl="6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30" lvl="7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09" lvl="8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00643" y="5376092"/>
            <a:ext cx="5466761" cy="61348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Autofit/>
          </a:bodyPr>
          <a:lstStyle>
            <a:lvl1pPr marL="457179" marR="0" lvl="0" indent="-22858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>
                <a:latin typeface="Calibri"/>
                <a:ea typeface="Calibri"/>
                <a:cs typeface="Calibri"/>
                <a:sym typeface="Calibri"/>
              </a:defRPr>
            </a:lvl1pPr>
            <a:lvl2pPr marL="914358" lvl="1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36" lvl="2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15" lvl="3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894" lvl="4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073" lvl="5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52" lvl="6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30" lvl="7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09" lvl="8" indent="-34288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" name="Google Shape;42;p6">
            <a:extLst>
              <a:ext uri="{FF2B5EF4-FFF2-40B4-BE49-F238E27FC236}">
                <a16:creationId xmlns:a16="http://schemas.microsoft.com/office/drawing/2014/main" id="{49770123-4005-4722-97E9-ED146B8E22ED}"/>
              </a:ext>
            </a:extLst>
          </p:cNvPr>
          <p:cNvSpPr txBox="1">
            <a:spLocks noGrp="1"/>
          </p:cNvSpPr>
          <p:nvPr>
            <p:ph type="ftr" idx="10"/>
          </p:nvPr>
        </p:nvSpPr>
        <p:spPr>
          <a:xfrm>
            <a:off x="4038649" y="6356454"/>
            <a:ext cx="4114704" cy="364848"/>
          </a:xfrm>
        </p:spPr>
        <p:txBody>
          <a:bodyPr spcFirstLastPara="1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43;p6">
            <a:extLst>
              <a:ext uri="{FF2B5EF4-FFF2-40B4-BE49-F238E27FC236}">
                <a16:creationId xmlns:a16="http://schemas.microsoft.com/office/drawing/2014/main" id="{EA849160-BF29-4A97-8904-2256FD8C3A7F}"/>
              </a:ext>
            </a:extLst>
          </p:cNvPr>
          <p:cNvSpPr txBox="1">
            <a:spLocks noGrp="1"/>
          </p:cNvSpPr>
          <p:nvPr>
            <p:ph type="sldNum" idx="11"/>
          </p:nvPr>
        </p:nvSpPr>
        <p:spPr>
          <a:xfrm>
            <a:off x="8610648" y="6356454"/>
            <a:ext cx="2742815" cy="364848"/>
          </a:xfrm>
        </p:spPr>
        <p:txBody>
          <a:bodyPr spcFirstLastPara="1" lIns="91425" tIns="45700" rIns="91425" bIns="45700" anchor="ctr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4C6CA80D-F60C-40CE-926D-DA85546C0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57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Изображение и мультибл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7">
            <a:extLst>
              <a:ext uri="{FF2B5EF4-FFF2-40B4-BE49-F238E27FC236}">
                <a16:creationId xmlns:a16="http://schemas.microsoft.com/office/drawing/2014/main" id="{D08124F3-B813-4269-AE9F-C6C644B2E67F}"/>
              </a:ext>
            </a:extLst>
          </p:cNvPr>
          <p:cNvSpPr/>
          <p:nvPr userDrawn="1"/>
        </p:nvSpPr>
        <p:spPr>
          <a:xfrm rot="16200000">
            <a:off x="11245935" y="6016836"/>
            <a:ext cx="950581" cy="1642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6095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chemeClr val="tx2"/>
                </a:solidFill>
                <a:latin typeface="PT Sans Caption" panose="020B0603020203020204" pitchFamily="34" charset="77"/>
              </a:rPr>
              <a:t>leroymerlin.ru</a:t>
            </a:r>
            <a:endParaRPr lang="x-none" sz="1067" dirty="0">
              <a:solidFill>
                <a:schemeClr val="tx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Рисунок 3"/>
          <p:cNvSpPr>
            <a:spLocks noGrp="1"/>
          </p:cNvSpPr>
          <p:nvPr>
            <p:ph type="pic" sz="quarter" idx="12"/>
          </p:nvPr>
        </p:nvSpPr>
        <p:spPr>
          <a:xfrm>
            <a:off x="354176" y="1985433"/>
            <a:ext cx="5453959" cy="400414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33"/>
            </a:lvl1pPr>
          </a:lstStyle>
          <a:p>
            <a:pPr lvl="0"/>
            <a:endParaRPr lang="ru-RU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1985433"/>
            <a:ext cx="5471584" cy="91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09557" rtl="0" eaLnBrk="1" fontAlgn="auto" latinLnBrk="0" hangingPunct="1">
              <a:lnSpc>
                <a:spcPts val="34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1" y="377875"/>
            <a:ext cx="10597784" cy="2769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17"/>
          </p:nvPr>
        </p:nvSpPr>
        <p:spPr>
          <a:xfrm>
            <a:off x="6096001" y="2994489"/>
            <a:ext cx="5471585" cy="127419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Ключевая мысль</a:t>
            </a:r>
          </a:p>
          <a:p>
            <a:pPr lvl="2"/>
            <a:r>
              <a:rPr lang="ru-RU" dirty="0"/>
              <a:t>Маркированный список</a:t>
            </a:r>
          </a:p>
          <a:p>
            <a:pPr lvl="3"/>
            <a:r>
              <a:rPr lang="ru-RU" dirty="0"/>
              <a:t>Вложенный список</a:t>
            </a:r>
          </a:p>
        </p:txBody>
      </p:sp>
      <p:sp>
        <p:nvSpPr>
          <p:cNvPr id="7" name="Нижний колонтитул 2">
            <a:extLst>
              <a:ext uri="{FF2B5EF4-FFF2-40B4-BE49-F238E27FC236}">
                <a16:creationId xmlns:a16="http://schemas.microsoft.com/office/drawing/2014/main" id="{63A6332F-0E66-482F-96D1-D4C96838AA6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145511" y="6377632"/>
            <a:ext cx="3900978" cy="27699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>
            <a:extLst>
              <a:ext uri="{FF2B5EF4-FFF2-40B4-BE49-F238E27FC236}">
                <a16:creationId xmlns:a16="http://schemas.microsoft.com/office/drawing/2014/main" id="{DEC02D16-2E76-473C-BDE5-FB0F201D31F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6ACE1-418A-4BC0-9ECD-BD08CC9062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330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Базовый макет. Заголовок и подзаголовок в две строки">
  <p:cSld name="Базовый макет. Заголовок и подзаголовок в две строки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>
            <a:spLocks noGrp="1"/>
          </p:cNvSpPr>
          <p:nvPr>
            <p:ph type="body" idx="1"/>
          </p:nvPr>
        </p:nvSpPr>
        <p:spPr>
          <a:xfrm>
            <a:off x="274275" y="884011"/>
            <a:ext cx="11582800" cy="420800"/>
          </a:xfrm>
          <a:prstGeom prst="rect">
            <a:avLst/>
          </a:prstGeom>
          <a:noFill/>
          <a:ln>
            <a:noFill/>
          </a:ln>
        </p:spPr>
        <p:txBody>
          <a:bodyPr spcFirstLastPara="1" lIns="41575" tIns="20775" rIns="41575" bIns="20775">
            <a:normAutofit/>
          </a:bodyPr>
          <a:lstStyle>
            <a:lvl1pPr marL="609553" lvl="0" indent="-304777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rgbClr val="262626"/>
              </a:buClr>
              <a:buSzPts val="1000"/>
              <a:buNone/>
              <a:defRPr sz="2267" b="1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1219107" lvl="1" indent="-39790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2400"/>
            </a:lvl2pPr>
            <a:lvl3pPr marL="1828660" lvl="2" indent="-38097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2000"/>
            </a:lvl3pPr>
            <a:lvl4pPr marL="2438213" lvl="3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1733"/>
            </a:lvl4pPr>
            <a:lvl5pPr marL="3047766" lvl="4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1733"/>
            </a:lvl5pPr>
            <a:lvl6pPr marL="3657320" lvl="5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6pPr>
            <a:lvl7pPr marL="4266872" lvl="6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7pPr>
            <a:lvl8pPr marL="4876426" lvl="7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8pPr>
            <a:lvl9pPr marL="5485979" lvl="8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8"/>
          <p:cNvSpPr txBox="1">
            <a:spLocks noGrp="1"/>
          </p:cNvSpPr>
          <p:nvPr>
            <p:ph type="body" idx="2"/>
          </p:nvPr>
        </p:nvSpPr>
        <p:spPr>
          <a:xfrm>
            <a:off x="274276" y="1304964"/>
            <a:ext cx="11582800" cy="420800"/>
          </a:xfrm>
          <a:prstGeom prst="rect">
            <a:avLst/>
          </a:prstGeom>
          <a:noFill/>
          <a:ln>
            <a:noFill/>
          </a:ln>
        </p:spPr>
        <p:txBody>
          <a:bodyPr spcFirstLastPara="1" lIns="41575" tIns="20775" rIns="41575" bIns="20775">
            <a:normAutofit/>
          </a:bodyPr>
          <a:lstStyle>
            <a:lvl1pPr marL="609553" lvl="0" indent="-304777" algn="l" rtl="0">
              <a:lnSpc>
                <a:spcPct val="120000"/>
              </a:lnSpc>
              <a:spcBef>
                <a:spcPts val="1067"/>
              </a:spcBef>
              <a:spcAft>
                <a:spcPts val="0"/>
              </a:spcAft>
              <a:buClr>
                <a:srgbClr val="474747"/>
              </a:buClr>
              <a:buSzPts val="500"/>
              <a:buNone/>
              <a:defRPr sz="1200">
                <a:solidFill>
                  <a:srgbClr val="47474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1219107" lvl="1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828660" lvl="2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2438213" lvl="3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3047766" lvl="4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3657320" lvl="5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6pPr>
            <a:lvl7pPr marL="4266872" lvl="6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7pPr>
            <a:lvl8pPr marL="4876426" lvl="7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8pPr>
            <a:lvl9pPr marL="5485979" lvl="8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8"/>
          <p:cNvSpPr txBox="1">
            <a:spLocks noGrp="1"/>
          </p:cNvSpPr>
          <p:nvPr>
            <p:ph type="body" idx="3"/>
          </p:nvPr>
        </p:nvSpPr>
        <p:spPr>
          <a:xfrm>
            <a:off x="274276" y="1943387"/>
            <a:ext cx="11582800" cy="2965600"/>
          </a:xfrm>
          <a:prstGeom prst="rect">
            <a:avLst/>
          </a:prstGeom>
          <a:noFill/>
          <a:ln>
            <a:noFill/>
          </a:ln>
        </p:spPr>
        <p:txBody>
          <a:bodyPr spcFirstLastPara="1" lIns="41575" tIns="20775" rIns="41575" bIns="20775">
            <a:normAutofit/>
          </a:bodyPr>
          <a:lstStyle>
            <a:lvl1pPr marL="609553" lvl="0" indent="-304777" algn="l" rtl="0">
              <a:lnSpc>
                <a:spcPct val="12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1219107" lvl="1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828660" lvl="2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2438213" lvl="3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3047766" lvl="4" indent="-30477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3657320" lvl="5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6pPr>
            <a:lvl7pPr marL="4266872" lvl="6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7pPr>
            <a:lvl8pPr marL="4876426" lvl="7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8pPr>
            <a:lvl9pPr marL="5485979" lvl="8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body" idx="4"/>
          </p:nvPr>
        </p:nvSpPr>
        <p:spPr>
          <a:xfrm>
            <a:off x="262800" y="304331"/>
            <a:ext cx="9432000" cy="263600"/>
          </a:xfrm>
          <a:prstGeom prst="rect">
            <a:avLst/>
          </a:prstGeom>
          <a:noFill/>
          <a:ln>
            <a:noFill/>
          </a:ln>
        </p:spPr>
        <p:txBody>
          <a:bodyPr spcFirstLastPara="1" lIns="41575" tIns="20775" rIns="41575" bIns="20775">
            <a:normAutofit/>
          </a:bodyPr>
          <a:lstStyle>
            <a:lvl1pPr marL="609553" lvl="0" indent="-304777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sz="1466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1219107" lvl="1" indent="-39790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2400"/>
            </a:lvl2pPr>
            <a:lvl3pPr marL="1828660" lvl="2" indent="-38097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2000"/>
            </a:lvl3pPr>
            <a:lvl4pPr marL="2438213" lvl="3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1733"/>
            </a:lvl4pPr>
            <a:lvl5pPr marL="3047766" lvl="4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1733"/>
            </a:lvl5pPr>
            <a:lvl6pPr marL="3657320" lvl="5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6pPr>
            <a:lvl7pPr marL="4266872" lvl="6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7pPr>
            <a:lvl8pPr marL="4876426" lvl="7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8pPr>
            <a:lvl9pPr marL="5485979" lvl="8" indent="-37250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4768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obj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>
                <a:solidFill>
                  <a:srgbClr val="2F373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80914" y="5990273"/>
            <a:ext cx="6288462" cy="276999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" name="Google Shape;18;p2">
            <a:extLst>
              <a:ext uri="{FF2B5EF4-FFF2-40B4-BE49-F238E27FC236}">
                <a16:creationId xmlns:a16="http://schemas.microsoft.com/office/drawing/2014/main" id="{36A20561-EB5F-4AF4-A9D1-7B33DFA80431}"/>
              </a:ext>
            </a:extLst>
          </p:cNvPr>
          <p:cNvSpPr txBox="1">
            <a:spLocks noGrp="1"/>
          </p:cNvSpPr>
          <p:nvPr>
            <p:ph type="ftr" idx="10"/>
          </p:nvPr>
        </p:nvSpPr>
        <p:spPr>
          <a:xfrm>
            <a:off x="4145511" y="6373782"/>
            <a:ext cx="3900978" cy="276999"/>
          </a:xfrm>
        </p:spPr>
        <p:txBody>
          <a:bodyPr spcFirstLastPara="1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19;p2">
            <a:extLst>
              <a:ext uri="{FF2B5EF4-FFF2-40B4-BE49-F238E27FC236}">
                <a16:creationId xmlns:a16="http://schemas.microsoft.com/office/drawing/2014/main" id="{A67540F9-F17F-40E8-AE67-6E8B2413C49C}"/>
              </a:ext>
            </a:extLst>
          </p:cNvPr>
          <p:cNvSpPr txBox="1">
            <a:spLocks noGrp="1"/>
          </p:cNvSpPr>
          <p:nvPr>
            <p:ph type="dt" idx="11"/>
          </p:nvPr>
        </p:nvSpPr>
        <p:spPr>
          <a:xfrm>
            <a:off x="673910" y="6373782"/>
            <a:ext cx="2803467" cy="276999"/>
          </a:xfrm>
        </p:spPr>
        <p:txBody>
          <a:bodyPr spcFirstLastPara="1" anchor="t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" name="Google Shape;20;p2">
            <a:extLst>
              <a:ext uri="{FF2B5EF4-FFF2-40B4-BE49-F238E27FC236}">
                <a16:creationId xmlns:a16="http://schemas.microsoft.com/office/drawing/2014/main" id="{F5D28EA8-2B1B-409C-B27E-63248BCC3E6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051854" y="6373782"/>
            <a:ext cx="1663596" cy="168465"/>
          </a:xfrm>
        </p:spPr>
        <p:txBody>
          <a:bodyPr spcFirstLastPara="1"/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09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fld id="{80639585-AC24-4984-ABF5-3C78F5EA01F7}" type="slidenum">
              <a:rPr lang="ru-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631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25" name="Holder 3"/>
          <p:cNvSpPr>
            <a:spLocks noGrp="1"/>
          </p:cNvSpPr>
          <p:nvPr>
            <p:ph type="subTitle" idx="4"/>
          </p:nvPr>
        </p:nvSpPr>
        <p:spPr>
          <a:xfrm>
            <a:off x="680914" y="6043309"/>
            <a:ext cx="6288462" cy="223963"/>
          </a:xfrm>
          <a:prstGeom prst="rect">
            <a:avLst/>
          </a:prstGeom>
        </p:spPr>
        <p:txBody>
          <a:bodyPr anchor="b"/>
          <a:lstStyle>
            <a:lvl1pPr>
              <a:defRPr sz="1455"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7FDD9AD9-A6D5-4C14-B9BD-B2912C357E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16F5444C-287C-4691-A2AB-4CA5D100257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41DDB449-8F8D-4A18-85A8-428C5024EE44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EC0A1FFF-4FFD-4EB7-A7DF-E93EBB80A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A6AD18FD-F9D4-4CCC-A81F-D2BD0D337F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068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25" name="Holder 3"/>
          <p:cNvSpPr>
            <a:spLocks noGrp="1"/>
          </p:cNvSpPr>
          <p:nvPr>
            <p:ph type="subTitle" idx="4"/>
          </p:nvPr>
        </p:nvSpPr>
        <p:spPr>
          <a:xfrm>
            <a:off x="680914" y="6043309"/>
            <a:ext cx="6288462" cy="223963"/>
          </a:xfrm>
          <a:prstGeom prst="rect">
            <a:avLst/>
          </a:prstGeom>
        </p:spPr>
        <p:txBody>
          <a:bodyPr anchor="b"/>
          <a:lstStyle>
            <a:lvl1pPr>
              <a:defRPr sz="1455"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6A670D49-5012-44F1-8F4C-057A7C9441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CD2D56E0-DE83-426C-91AB-FF246E20E1B8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B57B96AF-172C-4789-A09E-6DD7C6A1A628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2CCAC607-F9C6-4490-9A92-DBC2EE400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FA036E0A-2886-4837-8166-C0FAC37374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690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981A1FB-0FA3-4E28-A748-4E3E5A0902BC}"/>
              </a:ext>
            </a:extLst>
          </p:cNvPr>
          <p:cNvSpPr>
            <a:spLocks/>
          </p:cNvSpPr>
          <p:nvPr/>
        </p:nvSpPr>
        <p:spPr bwMode="auto">
          <a:xfrm>
            <a:off x="0" y="1926"/>
            <a:ext cx="12192000" cy="6854149"/>
          </a:xfrm>
          <a:custGeom>
            <a:avLst/>
            <a:gdLst>
              <a:gd name="T0" fmla="*/ 20160779 w 20097750"/>
              <a:gd name="T1" fmla="*/ 0 h 11303000"/>
              <a:gd name="T2" fmla="*/ 0 w 20097750"/>
              <a:gd name="T3" fmla="*/ 0 h 11303000"/>
              <a:gd name="T4" fmla="*/ 0 w 20097750"/>
              <a:gd name="T5" fmla="*/ 11302587 h 11303000"/>
              <a:gd name="T6" fmla="*/ 20160779 w 20097750"/>
              <a:gd name="T7" fmla="*/ 11302587 h 11303000"/>
              <a:gd name="T8" fmla="*/ 20160779 w 20097750"/>
              <a:gd name="T9" fmla="*/ 0 h 11303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97750" h="11303000">
                <a:moveTo>
                  <a:pt x="20097189" y="0"/>
                </a:moveTo>
                <a:lnTo>
                  <a:pt x="0" y="0"/>
                </a:lnTo>
                <a:lnTo>
                  <a:pt x="0" y="11302587"/>
                </a:lnTo>
                <a:lnTo>
                  <a:pt x="20097189" y="11302587"/>
                </a:lnTo>
                <a:lnTo>
                  <a:pt x="20097189" y="0"/>
                </a:lnTo>
                <a:close/>
              </a:path>
            </a:pathLst>
          </a:custGeom>
          <a:solidFill>
            <a:srgbClr val="FD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 sz="1092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90073" y="1577340"/>
            <a:ext cx="530352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9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4">
            <a:extLst>
              <a:ext uri="{FF2B5EF4-FFF2-40B4-BE49-F238E27FC236}">
                <a16:creationId xmlns:a16="http://schemas.microsoft.com/office/drawing/2014/main" id="{589F5A87-6CC1-495F-8064-08BD988AA3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079F253F-EBE7-411B-A82A-C354C061331F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D431E979-166C-40DC-A526-72DB61BFFB13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8" name="Holder 6">
            <a:extLst>
              <a:ext uri="{FF2B5EF4-FFF2-40B4-BE49-F238E27FC236}">
                <a16:creationId xmlns:a16="http://schemas.microsoft.com/office/drawing/2014/main" id="{3E70DA0C-F3BF-4318-AA11-17F1BB00C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26DF302E-31D0-4A3D-93D9-00E7AF7B79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763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25" name="Holder 3"/>
          <p:cNvSpPr>
            <a:spLocks noGrp="1"/>
          </p:cNvSpPr>
          <p:nvPr>
            <p:ph type="subTitle" idx="4"/>
          </p:nvPr>
        </p:nvSpPr>
        <p:spPr>
          <a:xfrm>
            <a:off x="673693" y="6317940"/>
            <a:ext cx="6288462" cy="223963"/>
          </a:xfrm>
          <a:prstGeom prst="rect">
            <a:avLst/>
          </a:prstGeom>
        </p:spPr>
        <p:txBody>
          <a:bodyPr anchor="b"/>
          <a:lstStyle>
            <a:lvl1pPr>
              <a:defRPr sz="1455"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2" name="Holder 3"/>
          <p:cNvSpPr>
            <a:spLocks noGrp="1"/>
          </p:cNvSpPr>
          <p:nvPr>
            <p:ph sz="half" idx="2"/>
          </p:nvPr>
        </p:nvSpPr>
        <p:spPr>
          <a:xfrm>
            <a:off x="673693" y="1577340"/>
            <a:ext cx="10160819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9D25C89C-010E-49F9-92B1-0D90254214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D3DC9DE2-96A3-42A9-AE30-4E692959B2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041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4F927D3-73B5-47DC-97B4-0E9028AFAF8D}"/>
              </a:ext>
            </a:extLst>
          </p:cNvPr>
          <p:cNvSpPr>
            <a:spLocks/>
          </p:cNvSpPr>
          <p:nvPr/>
        </p:nvSpPr>
        <p:spPr bwMode="auto">
          <a:xfrm>
            <a:off x="0" y="1926"/>
            <a:ext cx="12192000" cy="6854149"/>
          </a:xfrm>
          <a:custGeom>
            <a:avLst/>
            <a:gdLst>
              <a:gd name="T0" fmla="*/ 20160779 w 20097750"/>
              <a:gd name="T1" fmla="*/ 0 h 11303000"/>
              <a:gd name="T2" fmla="*/ 0 w 20097750"/>
              <a:gd name="T3" fmla="*/ 0 h 11303000"/>
              <a:gd name="T4" fmla="*/ 0 w 20097750"/>
              <a:gd name="T5" fmla="*/ 11302587 h 11303000"/>
              <a:gd name="T6" fmla="*/ 20160779 w 20097750"/>
              <a:gd name="T7" fmla="*/ 11302587 h 11303000"/>
              <a:gd name="T8" fmla="*/ 20160779 w 20097750"/>
              <a:gd name="T9" fmla="*/ 0 h 11303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97750" h="11303000">
                <a:moveTo>
                  <a:pt x="20097189" y="0"/>
                </a:moveTo>
                <a:lnTo>
                  <a:pt x="0" y="0"/>
                </a:lnTo>
                <a:lnTo>
                  <a:pt x="0" y="11302587"/>
                </a:lnTo>
                <a:lnTo>
                  <a:pt x="20097189" y="11302587"/>
                </a:lnTo>
                <a:lnTo>
                  <a:pt x="20097189" y="0"/>
                </a:lnTo>
                <a:close/>
              </a:path>
            </a:pathLst>
          </a:custGeom>
          <a:solidFill>
            <a:srgbClr val="FD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 sz="1092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3693" y="1577340"/>
            <a:ext cx="10160819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9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6" name="Holder 3"/>
          <p:cNvSpPr>
            <a:spLocks noGrp="1"/>
          </p:cNvSpPr>
          <p:nvPr>
            <p:ph type="subTitle" idx="4"/>
          </p:nvPr>
        </p:nvSpPr>
        <p:spPr>
          <a:xfrm>
            <a:off x="673693" y="6317940"/>
            <a:ext cx="6288462" cy="223963"/>
          </a:xfrm>
          <a:prstGeom prst="rect">
            <a:avLst/>
          </a:prstGeom>
        </p:spPr>
        <p:txBody>
          <a:bodyPr anchor="b"/>
          <a:lstStyle>
            <a:lvl1pPr>
              <a:defRPr sz="1455"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1A63A6EC-D070-4803-BD3C-9D3D6ADD47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F6023108-790F-482E-881B-CB3D9BCF83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1423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/>
          <p:cNvSpPr>
            <a:spLocks noGrp="1"/>
          </p:cNvSpPr>
          <p:nvPr>
            <p:ph type="ctrTitle"/>
          </p:nvPr>
        </p:nvSpPr>
        <p:spPr>
          <a:xfrm>
            <a:off x="673693" y="378100"/>
            <a:ext cx="10096726" cy="276999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4">
            <a:extLst>
              <a:ext uri="{FF2B5EF4-FFF2-40B4-BE49-F238E27FC236}">
                <a16:creationId xmlns:a16="http://schemas.microsoft.com/office/drawing/2014/main" id="{5D1F91E4-3166-4E35-AB53-2ECA029908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5">
            <a:extLst>
              <a:ext uri="{FF2B5EF4-FFF2-40B4-BE49-F238E27FC236}">
                <a16:creationId xmlns:a16="http://schemas.microsoft.com/office/drawing/2014/main" id="{7BB25394-549F-4E7E-9022-8019817C278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13834E38-1560-43DA-AE86-8F0C593F00B0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61E829DD-5766-45E9-B41F-DF634569B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430CFA58-7911-4210-B8A8-01E03464DC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94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>
            <a:extLst>
              <a:ext uri="{FF2B5EF4-FFF2-40B4-BE49-F238E27FC236}">
                <a16:creationId xmlns:a16="http://schemas.microsoft.com/office/drawing/2014/main" id="{7369D6F3-A35F-47CD-87F1-69C5B67A9B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Holder 5">
            <a:extLst>
              <a:ext uri="{FF2B5EF4-FFF2-40B4-BE49-F238E27FC236}">
                <a16:creationId xmlns:a16="http://schemas.microsoft.com/office/drawing/2014/main" id="{86ECD78C-B25F-476A-BCE3-EF9FDA0D99B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4BBB7C64-53CF-46D6-A9A7-395B12B25AF1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4" name="Holder 6">
            <a:extLst>
              <a:ext uri="{FF2B5EF4-FFF2-40B4-BE49-F238E27FC236}">
                <a16:creationId xmlns:a16="http://schemas.microsoft.com/office/drawing/2014/main" id="{145A4C6C-C399-483A-B289-3A00E7999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E55C074B-B90A-4E67-9BB4-174377A6E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4964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:a16="http://schemas.microsoft.com/office/drawing/2014/main" id="{D8C50A1D-4699-44B5-ABF5-448A7381C2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58"/>
          <a:stretch>
            <a:fillRect/>
          </a:stretch>
        </p:blipFill>
        <p:spPr bwMode="auto">
          <a:xfrm>
            <a:off x="-28882" y="-24067"/>
            <a:ext cx="6124882" cy="69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older 4">
            <a:extLst>
              <a:ext uri="{FF2B5EF4-FFF2-40B4-BE49-F238E27FC236}">
                <a16:creationId xmlns:a16="http://schemas.microsoft.com/office/drawing/2014/main" id="{7D47881A-CEC0-4005-84DD-549EE0467A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145511" y="6373782"/>
            <a:ext cx="3900978" cy="27699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5">
            <a:extLst>
              <a:ext uri="{FF2B5EF4-FFF2-40B4-BE49-F238E27FC236}">
                <a16:creationId xmlns:a16="http://schemas.microsoft.com/office/drawing/2014/main" id="{FA6BF879-A00B-40E9-8617-7798F66A977E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3910" y="6373782"/>
            <a:ext cx="2803467" cy="27699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</a:defRPr>
            </a:lvl1pPr>
          </a:lstStyle>
          <a:p>
            <a:pPr>
              <a:defRPr/>
            </a:pPr>
            <a:fld id="{51C4D388-290E-4ECC-9EFB-D2ABEB8BE601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F7FD6392-1357-4230-96C3-C41E76932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1854" y="6373782"/>
            <a:ext cx="1663596" cy="276999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defRPr>
            </a:lvl1pPr>
          </a:lstStyle>
          <a:p>
            <a:pPr>
              <a:defRPr/>
            </a:pPr>
            <a:fld id="{80EBF3B1-C55C-4044-A199-D244B8F3F1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530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Holder 2">
            <a:extLst>
              <a:ext uri="{FF2B5EF4-FFF2-40B4-BE49-F238E27FC236}">
                <a16:creationId xmlns:a16="http://schemas.microsoft.com/office/drawing/2014/main" id="{BCEAA12D-90A9-454A-B00B-7392DFA763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08" y="378326"/>
            <a:ext cx="10597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/>
          </a:p>
        </p:txBody>
      </p:sp>
      <p:sp>
        <p:nvSpPr>
          <p:cNvPr id="1027" name="Holder 3">
            <a:extLst>
              <a:ext uri="{FF2B5EF4-FFF2-40B4-BE49-F238E27FC236}">
                <a16:creationId xmlns:a16="http://schemas.microsoft.com/office/drawing/2014/main" id="{4E73D3DF-F846-4F11-8D79-18F93B6137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408" y="1577803"/>
            <a:ext cx="109731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7EE20C11-6548-4375-B2D1-086EDA6AFF53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4145511" y="6377632"/>
            <a:ext cx="39009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2ADABE8-2B8A-45D8-86D2-8F6BD2680F1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609408" y="6377632"/>
            <a:ext cx="280442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FBA2A8-FC0C-4953-B238-B2A349462D8B}" type="datetime1">
              <a:rPr lang="ru-RU"/>
              <a:pPr>
                <a:defRPr/>
              </a:pPr>
              <a:t>22.11.2024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17C7CA72-ABD2-4D7C-B1AC-2D960B2B7EA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918997" y="6377632"/>
            <a:ext cx="1663596" cy="276999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>
                <a:solidFill>
                  <a:srgbClr val="8C8D8D"/>
                </a:solidFill>
              </a:defRPr>
            </a:lvl1pPr>
          </a:lstStyle>
          <a:p>
            <a:pPr>
              <a:defRPr/>
            </a:pPr>
            <a:fld id="{1CD38463-7315-4749-81E7-DB292A898E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103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5pPr>
      <a:lvl6pPr marL="277246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6pPr>
      <a:lvl7pPr marL="554492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7pPr>
      <a:lvl8pPr marL="831738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8pPr>
      <a:lvl9pPr marL="1108984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77246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554492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831738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108984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46">
        <a:defRPr>
          <a:latin typeface="+mn-lt"/>
          <a:ea typeface="+mn-ea"/>
          <a:cs typeface="+mn-cs"/>
        </a:defRPr>
      </a:lvl2pPr>
      <a:lvl3pPr marL="554492">
        <a:defRPr>
          <a:latin typeface="+mn-lt"/>
          <a:ea typeface="+mn-ea"/>
          <a:cs typeface="+mn-cs"/>
        </a:defRPr>
      </a:lvl3pPr>
      <a:lvl4pPr marL="831738">
        <a:defRPr>
          <a:latin typeface="+mn-lt"/>
          <a:ea typeface="+mn-ea"/>
          <a:cs typeface="+mn-cs"/>
        </a:defRPr>
      </a:lvl4pPr>
      <a:lvl5pPr marL="1108984">
        <a:defRPr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Группа 2">
            <a:extLst>
              <a:ext uri="{FF2B5EF4-FFF2-40B4-BE49-F238E27FC236}">
                <a16:creationId xmlns:a16="http://schemas.microsoft.com/office/drawing/2014/main" id="{AF6FA04C-71FA-4C85-8830-C06A8F994074}"/>
              </a:ext>
            </a:extLst>
          </p:cNvPr>
          <p:cNvGrpSpPr>
            <a:grpSpLocks/>
          </p:cNvGrpSpPr>
          <p:nvPr/>
        </p:nvGrpSpPr>
        <p:grpSpPr bwMode="auto">
          <a:xfrm>
            <a:off x="1505068" y="1689472"/>
            <a:ext cx="4409952" cy="4403213"/>
            <a:chOff x="625268" y="3640613"/>
            <a:chExt cx="7657996" cy="7646495"/>
          </a:xfrm>
        </p:grpSpPr>
        <p:pic>
          <p:nvPicPr>
            <p:cNvPr id="44042" name="Рисунок 25">
              <a:extLst>
                <a:ext uri="{FF2B5EF4-FFF2-40B4-BE49-F238E27FC236}">
                  <a16:creationId xmlns:a16="http://schemas.microsoft.com/office/drawing/2014/main" id="{FAF2C367-35CF-4466-905D-CEC2B25939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5" b="5089"/>
            <a:stretch>
              <a:fillRect/>
            </a:stretch>
          </p:blipFill>
          <p:spPr bwMode="auto">
            <a:xfrm>
              <a:off x="807780" y="3762028"/>
              <a:ext cx="7292972" cy="359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F9B09530-BD89-46C7-89A1-830D9431D744}"/>
                </a:ext>
              </a:extLst>
            </p:cNvPr>
            <p:cNvSpPr/>
            <p:nvPr/>
          </p:nvSpPr>
          <p:spPr>
            <a:xfrm>
              <a:off x="1181939" y="3640613"/>
              <a:ext cx="6544654" cy="2301972"/>
            </a:xfrm>
            <a:prstGeom prst="rect">
              <a:avLst/>
            </a:prstGeom>
            <a:noFill/>
            <a:ln>
              <a:solidFill>
                <a:srgbClr val="FDC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5449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970">
                <a:solidFill>
                  <a:srgbClr val="FFFFFF"/>
                </a:solidFill>
                <a:latin typeface="Calibri"/>
              </a:endParaRPr>
            </a:p>
          </p:txBody>
        </p:sp>
        <p:pic>
          <p:nvPicPr>
            <p:cNvPr id="44044" name="Рисунок 15">
              <a:extLst>
                <a:ext uri="{FF2B5EF4-FFF2-40B4-BE49-F238E27FC236}">
                  <a16:creationId xmlns:a16="http://schemas.microsoft.com/office/drawing/2014/main" id="{B25C0850-AEF9-4B1D-BD10-D77774CC04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50" b="15311"/>
            <a:stretch>
              <a:fillRect/>
            </a:stretch>
          </p:blipFill>
          <p:spPr bwMode="auto">
            <a:xfrm>
              <a:off x="625268" y="7298412"/>
              <a:ext cx="7657996" cy="3988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5" name="TextBox 16">
              <a:extLst>
                <a:ext uri="{FF2B5EF4-FFF2-40B4-BE49-F238E27FC236}">
                  <a16:creationId xmlns:a16="http://schemas.microsoft.com/office/drawing/2014/main" id="{42764EFA-4D9B-4C63-BDB8-58146F948E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484" y="7328647"/>
              <a:ext cx="5067563" cy="484481"/>
            </a:xfrm>
            <a:prstGeom prst="rect">
              <a:avLst/>
            </a:prstGeom>
            <a:solidFill>
              <a:srgbClr val="FD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554492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213" b="1">
                  <a:solidFill>
                    <a:srgbClr val="FFFFFF"/>
                  </a:solidFill>
                  <a:latin typeface="LM Main" panose="020B0000000000000000" pitchFamily="34" charset="0"/>
                  <a:ea typeface="LM Main" panose="020B0000000000000000" pitchFamily="34" charset="0"/>
                  <a:cs typeface="LM Main" panose="020B0000000000000000" pitchFamily="34" charset="0"/>
                </a:rPr>
                <a:t>Функциональное описание товара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B2370179-400C-475C-8789-5D94C905D82F}"/>
                </a:ext>
              </a:extLst>
            </p:cNvPr>
            <p:cNvSpPr/>
            <p:nvPr/>
          </p:nvSpPr>
          <p:spPr>
            <a:xfrm>
              <a:off x="1181939" y="5942585"/>
              <a:ext cx="6544654" cy="1380849"/>
            </a:xfrm>
            <a:prstGeom prst="rect">
              <a:avLst/>
            </a:prstGeom>
            <a:noFill/>
            <a:ln>
              <a:solidFill>
                <a:srgbClr val="FDC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5449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97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4047" name="TextBox 18">
              <a:extLst>
                <a:ext uri="{FF2B5EF4-FFF2-40B4-BE49-F238E27FC236}">
                  <a16:creationId xmlns:a16="http://schemas.microsoft.com/office/drawing/2014/main" id="{E7B154A4-597F-462F-A98E-7C34767CD5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0416" y="8452233"/>
              <a:ext cx="4207700" cy="808617"/>
            </a:xfrm>
            <a:prstGeom prst="rect">
              <a:avLst/>
            </a:prstGeom>
            <a:solidFill>
              <a:srgbClr val="FD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554492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213" b="1">
                  <a:solidFill>
                    <a:srgbClr val="2F3738"/>
                  </a:solidFill>
                  <a:latin typeface="LM Main" panose="020B0000000000000000" pitchFamily="34" charset="0"/>
                  <a:ea typeface="LM Main" panose="020B0000000000000000" pitchFamily="34" charset="0"/>
                  <a:cs typeface="LM Main" panose="020B0000000000000000" pitchFamily="34" charset="0"/>
                </a:rPr>
                <a:t>Объединенная монобрендовая выкладка</a:t>
              </a:r>
            </a:p>
          </p:txBody>
        </p:sp>
      </p:grpSp>
      <p:sp>
        <p:nvSpPr>
          <p:cNvPr id="21" name="Google Shape;1172;p41">
            <a:extLst>
              <a:ext uri="{FF2B5EF4-FFF2-40B4-BE49-F238E27FC236}">
                <a16:creationId xmlns:a16="http://schemas.microsoft.com/office/drawing/2014/main" id="{A85CE111-5665-4B33-821E-4D7E6D9153A6}"/>
              </a:ext>
            </a:extLst>
          </p:cNvPr>
          <p:cNvSpPr/>
          <p:nvPr/>
        </p:nvSpPr>
        <p:spPr>
          <a:xfrm>
            <a:off x="428" y="254143"/>
            <a:ext cx="8933498" cy="753764"/>
          </a:xfrm>
          <a:custGeom>
            <a:avLst/>
            <a:gdLst/>
            <a:ahLst/>
            <a:cxnLst/>
            <a:rect l="l" t="t" r="r" b="b"/>
            <a:pathLst>
              <a:path w="2079625" h="192404" extrusionOk="0">
                <a:moveTo>
                  <a:pt x="2079218" y="0"/>
                </a:moveTo>
                <a:lnTo>
                  <a:pt x="0" y="0"/>
                </a:lnTo>
                <a:lnTo>
                  <a:pt x="0" y="192049"/>
                </a:lnTo>
                <a:lnTo>
                  <a:pt x="2079218" y="192049"/>
                </a:lnTo>
                <a:lnTo>
                  <a:pt x="2079218" y="0"/>
                </a:lnTo>
                <a:close/>
              </a:path>
            </a:pathLst>
          </a:custGeom>
          <a:solidFill>
            <a:srgbClr val="FDC300"/>
          </a:solidFill>
          <a:ln>
            <a:noFill/>
          </a:ln>
        </p:spPr>
        <p:txBody>
          <a:bodyPr spcFirstLastPara="1" lIns="0" tIns="0" rIns="0" bIns="0"/>
          <a:lstStyle/>
          <a:p>
            <a:pPr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Calibri"/>
              <a:sym typeface="Calibri"/>
            </a:endParaRPr>
          </a:p>
        </p:txBody>
      </p:sp>
      <p:sp>
        <p:nvSpPr>
          <p:cNvPr id="23" name="Google Shape;1173;p41">
            <a:extLst>
              <a:ext uri="{FF2B5EF4-FFF2-40B4-BE49-F238E27FC236}">
                <a16:creationId xmlns:a16="http://schemas.microsoft.com/office/drawing/2014/main" id="{18382C82-6365-48A5-9B98-D6117CB80CE7}"/>
              </a:ext>
            </a:extLst>
          </p:cNvPr>
          <p:cNvSpPr/>
          <p:nvPr/>
        </p:nvSpPr>
        <p:spPr>
          <a:xfrm>
            <a:off x="428" y="254143"/>
            <a:ext cx="131885" cy="747025"/>
          </a:xfrm>
          <a:custGeom>
            <a:avLst/>
            <a:gdLst/>
            <a:ahLst/>
            <a:cxnLst/>
            <a:rect l="l" t="t" r="r" b="b"/>
            <a:pathLst>
              <a:path w="31750" h="192404" extrusionOk="0">
                <a:moveTo>
                  <a:pt x="0" y="0"/>
                </a:moveTo>
                <a:lnTo>
                  <a:pt x="0" y="192049"/>
                </a:lnTo>
                <a:lnTo>
                  <a:pt x="31648" y="192049"/>
                </a:lnTo>
                <a:lnTo>
                  <a:pt x="0" y="0"/>
                </a:lnTo>
                <a:close/>
              </a:path>
            </a:pathLst>
          </a:custGeom>
          <a:solidFill>
            <a:srgbClr val="BE8900"/>
          </a:solidFill>
          <a:ln>
            <a:noFill/>
          </a:ln>
        </p:spPr>
        <p:txBody>
          <a:bodyPr spcFirstLastPara="1" lIns="0" tIns="0" rIns="0" bIns="0"/>
          <a:lstStyle/>
          <a:p>
            <a:pPr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Calibri"/>
              <a:sym typeface="Calibri"/>
            </a:endParaRPr>
          </a:p>
        </p:txBody>
      </p:sp>
      <p:sp>
        <p:nvSpPr>
          <p:cNvPr id="44037" name="Google Shape;1174;p41">
            <a:extLst>
              <a:ext uri="{FF2B5EF4-FFF2-40B4-BE49-F238E27FC236}">
                <a16:creationId xmlns:a16="http://schemas.microsoft.com/office/drawing/2014/main" id="{473D47CB-5C0B-4D3B-ABBB-4B12E0601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256" y="245479"/>
            <a:ext cx="9755611" cy="76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111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6739" defTabSz="554492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21282B"/>
              </a:buClr>
              <a:buSzPts val="1400"/>
            </a:pPr>
            <a:r>
              <a:rPr lang="ru-RU" altLang="ru-RU" sz="2365" b="1">
                <a:solidFill>
                  <a:srgbClr val="21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  <a:sym typeface="Arial" panose="020B0604020202020204" pitchFamily="34" charset="0"/>
              </a:rPr>
              <a:t>Размещение в торговом зале</a:t>
            </a:r>
            <a:endParaRPr lang="ru-RU" altLang="ru-RU" sz="1759">
              <a:solidFill>
                <a:srgbClr val="21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44038" name="Google Shape;1175;p41">
            <a:extLst>
              <a:ext uri="{FF2B5EF4-FFF2-40B4-BE49-F238E27FC236}">
                <a16:creationId xmlns:a16="http://schemas.microsoft.com/office/drawing/2014/main" id="{976D9663-9D0E-46AD-8514-0F4E765EFC0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91" y="6127340"/>
            <a:ext cx="1419926" cy="46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Google Shape;393;p23">
            <a:extLst>
              <a:ext uri="{FF2B5EF4-FFF2-40B4-BE49-F238E27FC236}">
                <a16:creationId xmlns:a16="http://schemas.microsoft.com/office/drawing/2014/main" id="{BFFC11B6-7AF8-49FD-83FB-11A79A415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9714" y="1265900"/>
            <a:ext cx="2380661" cy="465640"/>
          </a:xfrm>
          <a:prstGeom prst="rect">
            <a:avLst/>
          </a:prstGeom>
          <a:solidFill>
            <a:srgbClr val="FD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13" b="1">
                <a:solidFill>
                  <a:srgbClr val="FFFFFF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  <a:sym typeface="Arial" panose="020B0604020202020204" pitchFamily="34" charset="0"/>
              </a:rPr>
              <a:t>Оформление выкладки собственным брендингом*</a:t>
            </a:r>
          </a:p>
        </p:txBody>
      </p:sp>
      <p:pic>
        <p:nvPicPr>
          <p:cNvPr id="44040" name="Рисунок 5">
            <a:extLst>
              <a:ext uri="{FF2B5EF4-FFF2-40B4-BE49-F238E27FC236}">
                <a16:creationId xmlns:a16="http://schemas.microsoft.com/office/drawing/2014/main" id="{2BC63414-4380-480B-B3C3-727B3E762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5" b="8621"/>
          <a:stretch>
            <a:fillRect/>
          </a:stretch>
        </p:blipFill>
        <p:spPr bwMode="auto">
          <a:xfrm>
            <a:off x="6479140" y="1841571"/>
            <a:ext cx="4207793" cy="428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Текст 2">
            <a:extLst>
              <a:ext uri="{FF2B5EF4-FFF2-40B4-BE49-F238E27FC236}">
                <a16:creationId xmlns:a16="http://schemas.microsoft.com/office/drawing/2014/main" id="{82A2CA07-408E-42E7-9D4D-598347D7A63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6096000" y="1560475"/>
            <a:ext cx="5981978" cy="911640"/>
          </a:xfrm>
        </p:spPr>
        <p:txBody>
          <a:bodyPr/>
          <a:lstStyle/>
          <a:p>
            <a:pPr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153" b="1">
                <a:solidFill>
                  <a:srgbClr val="FDC300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Технические характеристики</a:t>
            </a:r>
          </a:p>
        </p:txBody>
      </p:sp>
      <p:sp>
        <p:nvSpPr>
          <p:cNvPr id="70659" name="Номер слайда 4">
            <a:extLst>
              <a:ext uri="{FF2B5EF4-FFF2-40B4-BE49-F238E27FC236}">
                <a16:creationId xmlns:a16="http://schemas.microsoft.com/office/drawing/2014/main" id="{7C42BF59-12AB-411C-BB8B-DA3327788A16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6015317" y="3867402"/>
            <a:ext cx="1008806" cy="168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0525" indent="-1732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693115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970361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247607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524853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802100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079346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356592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554492" fontAlgn="base">
              <a:spcBef>
                <a:spcPct val="0"/>
              </a:spcBef>
              <a:spcAft>
                <a:spcPct val="0"/>
              </a:spcAft>
            </a:pPr>
            <a:fld id="{EF13A4FA-CF28-4286-B0E9-AAB947C79F6D}" type="slidenum">
              <a:rPr lang="ru-RU" altLang="ru-RU" sz="1092">
                <a:solidFill>
                  <a:srgbClr val="8C8D8D"/>
                </a:solidFill>
              </a:rPr>
              <a:pPr defTabSz="554492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z="1092">
              <a:solidFill>
                <a:srgbClr val="8C8D8D"/>
              </a:solidFill>
            </a:endParaRPr>
          </a:p>
        </p:txBody>
      </p:sp>
      <p:sp>
        <p:nvSpPr>
          <p:cNvPr id="70660" name="Заголовок 5">
            <a:extLst>
              <a:ext uri="{FF2B5EF4-FFF2-40B4-BE49-F238E27FC236}">
                <a16:creationId xmlns:a16="http://schemas.microsoft.com/office/drawing/2014/main" id="{0B97A6CD-B8B6-4525-82A4-5A0BA60001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8322" y="372551"/>
            <a:ext cx="11224632" cy="559833"/>
          </a:xfrm>
        </p:spPr>
        <p:txBody>
          <a:bodyPr/>
          <a:lstStyle/>
          <a:p>
            <a:r>
              <a:rPr lang="ru-RU" altLang="ru-RU" sz="3638">
                <a:solidFill>
                  <a:schemeClr val="tx1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СТАНДАРТЫ ОБОРУДОВАНИЯ</a:t>
            </a:r>
          </a:p>
        </p:txBody>
      </p:sp>
      <p:sp>
        <p:nvSpPr>
          <p:cNvPr id="70661" name="Объект 6">
            <a:extLst>
              <a:ext uri="{FF2B5EF4-FFF2-40B4-BE49-F238E27FC236}">
                <a16:creationId xmlns:a16="http://schemas.microsoft.com/office/drawing/2014/main" id="{28FD7D7A-0FD2-478D-BBBC-EF746A11AEBC}"/>
              </a:ext>
            </a:extLst>
          </p:cNvPr>
          <p:cNvSpPr>
            <a:spLocks noGrp="1" noChangeArrowheads="1"/>
          </p:cNvSpPr>
          <p:nvPr>
            <p:ph sz="quarter" idx="17"/>
          </p:nvPr>
        </p:nvSpPr>
        <p:spPr>
          <a:xfrm>
            <a:off x="6092150" y="2211233"/>
            <a:ext cx="5470805" cy="4773614"/>
          </a:xfrm>
        </p:spPr>
        <p:txBody>
          <a:bodyPr/>
          <a:lstStyle/>
          <a:p>
            <a:r>
              <a:rPr lang="ru-RU" altLang="ru-RU" sz="1395" b="1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Металлокаркас</a:t>
            </a:r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 30*30 цвет </a:t>
            </a:r>
            <a:r>
              <a:rPr lang="ru-RU" altLang="ru-RU" sz="1395" b="1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RAL9001 матовый </a:t>
            </a:r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с регулируемыми опорами;</a:t>
            </a:r>
          </a:p>
          <a:p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Две переставные полки  - 20мм металл</a:t>
            </a:r>
          </a:p>
          <a:p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Дно - 5мм металл</a:t>
            </a:r>
          </a:p>
          <a:p>
            <a:endParaRPr lang="ru-RU" altLang="ru-RU" sz="1395"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  <a:p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Боковые стенки и столешница с перфорацией для крючков, цвет </a:t>
            </a:r>
            <a:r>
              <a:rPr lang="ru-RU" altLang="ru-RU" sz="1395" b="1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RAL9001 матовый</a:t>
            </a:r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.</a:t>
            </a:r>
          </a:p>
          <a:p>
            <a:endParaRPr lang="ru-RU" altLang="ru-RU" sz="1395"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  <a:p>
            <a:r>
              <a:rPr lang="ru-RU" altLang="ru-RU" sz="1395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Стандарт по перфорации во вложении. Крючки двойные(либо другое крепление - платформы для лобзиков/ЦП, стойки для «тушек» с креплением под аккумуляторы) для образцов и для сопутствующих товаров по бокам стола. Количество крючков зависит от кол-ва образцов(по 2шт на 1 образец), для боковых стенок 30 крючков на стол</a:t>
            </a:r>
            <a:r>
              <a:rPr lang="ru-RU" altLang="ru-RU" sz="1759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.</a:t>
            </a:r>
          </a:p>
          <a:p>
            <a:endParaRPr lang="ru-RU" altLang="ru-RU" sz="1759"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  <a:p>
            <a:r>
              <a:rPr lang="ru-RU" altLang="ru-RU" sz="1395" b="1"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Отверстия должны присутствовать по всей высоте оборудования, чтобы можно было легко перемещать полки</a:t>
            </a:r>
          </a:p>
          <a:p>
            <a:endParaRPr lang="ru-RU" altLang="ru-RU" sz="1759"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  <a:p>
            <a:endParaRPr lang="ru-RU" altLang="ru-RU"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</p:txBody>
      </p:sp>
      <p:pic>
        <p:nvPicPr>
          <p:cNvPr id="70662" name="Picture 4">
            <a:extLst>
              <a:ext uri="{FF2B5EF4-FFF2-40B4-BE49-F238E27FC236}">
                <a16:creationId xmlns:a16="http://schemas.microsoft.com/office/drawing/2014/main" id="{BB33CEFE-4B03-4EED-B5CE-8CCB3B33B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4" t="6897" r="3258" b="74648"/>
          <a:stretch>
            <a:fillRect/>
          </a:stretch>
        </p:blipFill>
        <p:spPr bwMode="auto">
          <a:xfrm>
            <a:off x="763819" y="1984046"/>
            <a:ext cx="4540874" cy="400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Текст 2">
            <a:extLst>
              <a:ext uri="{FF2B5EF4-FFF2-40B4-BE49-F238E27FC236}">
                <a16:creationId xmlns:a16="http://schemas.microsoft.com/office/drawing/2014/main" id="{6C9ED9CD-677A-478F-BADC-7484E77DCEB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6096000" y="1985008"/>
            <a:ext cx="5470805" cy="912603"/>
          </a:xfrm>
        </p:spPr>
        <p:txBody>
          <a:bodyPr/>
          <a:lstStyle/>
          <a:p>
            <a:pPr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911" b="1">
                <a:solidFill>
                  <a:srgbClr val="FDC300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Технические характеристики</a:t>
            </a:r>
          </a:p>
          <a:p>
            <a:pPr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2911" b="1">
              <a:solidFill>
                <a:srgbClr val="FDC300"/>
              </a:solidFill>
              <a:latin typeface="LM Main" panose="020B0000000000000000" pitchFamily="34" charset="0"/>
              <a:ea typeface="LM Main" panose="020B0000000000000000" pitchFamily="34" charset="0"/>
              <a:cs typeface="LM Main" panose="020B0000000000000000" pitchFamily="34" charset="0"/>
            </a:endParaRPr>
          </a:p>
        </p:txBody>
      </p:sp>
      <p:sp>
        <p:nvSpPr>
          <p:cNvPr id="71683" name="Номер слайда 4">
            <a:extLst>
              <a:ext uri="{FF2B5EF4-FFF2-40B4-BE49-F238E27FC236}">
                <a16:creationId xmlns:a16="http://schemas.microsoft.com/office/drawing/2014/main" id="{0DB474A9-FDC3-4D5C-8E82-BBC354B28688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6015317" y="3867402"/>
            <a:ext cx="1008806" cy="168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0525" indent="-1732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693115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970361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247607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524853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802100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079346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356592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554492" fontAlgn="base">
              <a:spcBef>
                <a:spcPct val="0"/>
              </a:spcBef>
              <a:spcAft>
                <a:spcPct val="0"/>
              </a:spcAft>
            </a:pPr>
            <a:fld id="{011C5881-88DF-42D1-AEB2-5208F7B6FB51}" type="slidenum">
              <a:rPr lang="ru-RU" altLang="ru-RU" sz="1092">
                <a:solidFill>
                  <a:srgbClr val="8C8D8D"/>
                </a:solidFill>
              </a:rPr>
              <a:pPr defTabSz="554492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z="1092">
              <a:solidFill>
                <a:srgbClr val="8C8D8D"/>
              </a:solidFill>
            </a:endParaRPr>
          </a:p>
        </p:txBody>
      </p:sp>
      <p:pic>
        <p:nvPicPr>
          <p:cNvPr id="71684" name="Объект 11">
            <a:extLst>
              <a:ext uri="{FF2B5EF4-FFF2-40B4-BE49-F238E27FC236}">
                <a16:creationId xmlns:a16="http://schemas.microsoft.com/office/drawing/2014/main" id="{C9AA0990-B247-4D61-91BC-CFD5BB713D02}"/>
              </a:ext>
            </a:extLst>
          </p:cNvPr>
          <p:cNvPicPr>
            <a:picLocks noGrp="1" noChangeAspect="1" noChangeArrowheads="1"/>
          </p:cNvPicPr>
          <p:nvPr>
            <p:ph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1193"/>
          <a:stretch>
            <a:fillRect/>
          </a:stretch>
        </p:blipFill>
        <p:spPr>
          <a:xfrm>
            <a:off x="6630278" y="3030458"/>
            <a:ext cx="3907442" cy="3470395"/>
          </a:xfrm>
        </p:spPr>
      </p:pic>
      <p:pic>
        <p:nvPicPr>
          <p:cNvPr id="71685" name="Рисунок 9">
            <a:extLst>
              <a:ext uri="{FF2B5EF4-FFF2-40B4-BE49-F238E27FC236}">
                <a16:creationId xmlns:a16="http://schemas.microsoft.com/office/drawing/2014/main" id="{F3103D77-18E6-4549-9380-FF3A04342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93" y="1995598"/>
            <a:ext cx="4951930" cy="340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6" name="Заголовок 5">
            <a:extLst>
              <a:ext uri="{FF2B5EF4-FFF2-40B4-BE49-F238E27FC236}">
                <a16:creationId xmlns:a16="http://schemas.microsoft.com/office/drawing/2014/main" id="{80D85978-8DA9-4823-993C-194A4DEBE0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8322" y="415870"/>
            <a:ext cx="11224632" cy="559833"/>
          </a:xfrm>
        </p:spPr>
        <p:txBody>
          <a:bodyPr/>
          <a:lstStyle/>
          <a:p>
            <a:r>
              <a:rPr lang="ru-RU" altLang="ru-RU" sz="3638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СТАНДАРТЫ ОБОРУДОВАНИЯ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Placeholder 1">
            <a:extLst>
              <a:ext uri="{FF2B5EF4-FFF2-40B4-BE49-F238E27FC236}">
                <a16:creationId xmlns:a16="http://schemas.microsoft.com/office/drawing/2014/main" id="{C8EEAEE6-DF8F-491D-8604-C705B209087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6096000" y="1985008"/>
            <a:ext cx="6026261" cy="912603"/>
          </a:xfrm>
        </p:spPr>
        <p:txBody>
          <a:bodyPr/>
          <a:lstStyle/>
          <a:p>
            <a:pPr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911" b="1">
                <a:solidFill>
                  <a:srgbClr val="FDC300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Технические характеристики</a:t>
            </a:r>
          </a:p>
        </p:txBody>
      </p:sp>
      <p:sp>
        <p:nvSpPr>
          <p:cNvPr id="72707" name="Номер слайда 8">
            <a:extLst>
              <a:ext uri="{FF2B5EF4-FFF2-40B4-BE49-F238E27FC236}">
                <a16:creationId xmlns:a16="http://schemas.microsoft.com/office/drawing/2014/main" id="{DA39278B-52DE-46FB-B098-A69D8987073F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6015317" y="3867402"/>
            <a:ext cx="1008806" cy="168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0525" indent="-1732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693115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970361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247607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524853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802100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079346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356592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554492" fontAlgn="base">
              <a:spcBef>
                <a:spcPct val="0"/>
              </a:spcBef>
              <a:spcAft>
                <a:spcPct val="0"/>
              </a:spcAft>
            </a:pPr>
            <a:fld id="{EBE56660-D9D4-46FA-869D-80053DC04894}" type="slidenum">
              <a:rPr lang="ru-RU" altLang="ru-RU" sz="1092">
                <a:solidFill>
                  <a:srgbClr val="8C8D8D"/>
                </a:solidFill>
              </a:rPr>
              <a:pPr defTabSz="554492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z="1092">
              <a:solidFill>
                <a:srgbClr val="8C8D8D"/>
              </a:solidFill>
            </a:endParaRPr>
          </a:p>
        </p:txBody>
      </p:sp>
      <p:pic>
        <p:nvPicPr>
          <p:cNvPr id="72708" name="Объект 11">
            <a:extLst>
              <a:ext uri="{FF2B5EF4-FFF2-40B4-BE49-F238E27FC236}">
                <a16:creationId xmlns:a16="http://schemas.microsoft.com/office/drawing/2014/main" id="{266E7916-26B7-4067-B572-3A90C6165282}"/>
              </a:ext>
            </a:extLst>
          </p:cNvPr>
          <p:cNvPicPr>
            <a:picLocks noGrp="1" noChangeAspect="1" noChangeArrowheads="1"/>
          </p:cNvPicPr>
          <p:nvPr>
            <p:ph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3007355"/>
            <a:ext cx="5471768" cy="2990989"/>
          </a:xfrm>
        </p:spPr>
      </p:pic>
      <p:pic>
        <p:nvPicPr>
          <p:cNvPr id="72709" name="Рисунок 9">
            <a:extLst>
              <a:ext uri="{FF2B5EF4-FFF2-40B4-BE49-F238E27FC236}">
                <a16:creationId xmlns:a16="http://schemas.microsoft.com/office/drawing/2014/main" id="{A8BCD1D3-2FA2-4734-851F-49BCAA46B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93" y="1983082"/>
            <a:ext cx="4597671" cy="354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0" name="Заголовок 5">
            <a:extLst>
              <a:ext uri="{FF2B5EF4-FFF2-40B4-BE49-F238E27FC236}">
                <a16:creationId xmlns:a16="http://schemas.microsoft.com/office/drawing/2014/main" id="{8F7B76C3-7A7F-40E1-81EF-E449B9E6F9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8322" y="372551"/>
            <a:ext cx="11224632" cy="559833"/>
          </a:xfrm>
        </p:spPr>
        <p:txBody>
          <a:bodyPr/>
          <a:lstStyle/>
          <a:p>
            <a:r>
              <a:rPr lang="ru-RU" altLang="ru-RU" sz="3638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СТАНДАРТЫ ОБОРУДОВАНИЯ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Текст 2">
            <a:extLst>
              <a:ext uri="{FF2B5EF4-FFF2-40B4-BE49-F238E27FC236}">
                <a16:creationId xmlns:a16="http://schemas.microsoft.com/office/drawing/2014/main" id="{2B4E3036-3304-4902-901F-BA01B06EA2A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6096000" y="1170596"/>
            <a:ext cx="5470805" cy="911641"/>
          </a:xfrm>
        </p:spPr>
        <p:txBody>
          <a:bodyPr/>
          <a:lstStyle/>
          <a:p>
            <a:pPr algn="ctr"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911" b="1">
                <a:solidFill>
                  <a:srgbClr val="FDC300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Бренд-столы </a:t>
            </a:r>
          </a:p>
          <a:p>
            <a:pPr algn="ctr" defTabSz="609364" fontAlgn="base">
              <a:lnSpc>
                <a:spcPts val="346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911" b="1">
                <a:solidFill>
                  <a:srgbClr val="FDC300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(отдел Инструменты)</a:t>
            </a:r>
          </a:p>
        </p:txBody>
      </p:sp>
      <p:sp>
        <p:nvSpPr>
          <p:cNvPr id="73731" name="Номер слайда 4">
            <a:extLst>
              <a:ext uri="{FF2B5EF4-FFF2-40B4-BE49-F238E27FC236}">
                <a16:creationId xmlns:a16="http://schemas.microsoft.com/office/drawing/2014/main" id="{A6A77DAB-571F-46E5-9525-25D2ECB8BD5D}"/>
              </a:ext>
            </a:extLst>
          </p:cNvPr>
          <p:cNvSpPr>
            <a:spLocks noGrp="1" noChangeArrowheads="1"/>
          </p:cNvSpPr>
          <p:nvPr>
            <p:ph type="sldNum" sz="quarter" idx="19"/>
          </p:nvPr>
        </p:nvSpPr>
        <p:spPr bwMode="auto">
          <a:xfrm>
            <a:off x="6015317" y="3867402"/>
            <a:ext cx="1008806" cy="168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0525" indent="-1732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693115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970361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247607" indent="-13862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524853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802100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079346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356592" indent="-1386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554492" fontAlgn="base">
              <a:spcBef>
                <a:spcPct val="0"/>
              </a:spcBef>
              <a:spcAft>
                <a:spcPct val="0"/>
              </a:spcAft>
            </a:pPr>
            <a:fld id="{812CE720-BEE2-4B4B-98C9-8DEAB17D217A}" type="slidenum">
              <a:rPr lang="ru-RU" altLang="ru-RU" sz="1092">
                <a:solidFill>
                  <a:srgbClr val="8C8D8D"/>
                </a:solidFill>
              </a:rPr>
              <a:pPr defTabSz="554492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sz="1092">
              <a:solidFill>
                <a:srgbClr val="8C8D8D"/>
              </a:solidFill>
            </a:endParaRPr>
          </a:p>
        </p:txBody>
      </p:sp>
      <p:sp>
        <p:nvSpPr>
          <p:cNvPr id="73732" name="Заголовок 5">
            <a:extLst>
              <a:ext uri="{FF2B5EF4-FFF2-40B4-BE49-F238E27FC236}">
                <a16:creationId xmlns:a16="http://schemas.microsoft.com/office/drawing/2014/main" id="{28C3D609-26D2-443E-A337-746E8E7661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93" y="378326"/>
            <a:ext cx="10596977" cy="503984"/>
          </a:xfrm>
        </p:spPr>
        <p:txBody>
          <a:bodyPr/>
          <a:lstStyle/>
          <a:p>
            <a:r>
              <a:rPr lang="ru-RU" altLang="ru-RU" sz="3275">
                <a:solidFill>
                  <a:srgbClr val="2F3738"/>
                </a:solidFill>
                <a:latin typeface="LM Main" panose="020B0000000000000000" pitchFamily="34" charset="0"/>
                <a:ea typeface="LM Main" panose="020B0000000000000000" pitchFamily="34" charset="0"/>
                <a:cs typeface="LM Main" panose="020B0000000000000000" pitchFamily="34" charset="0"/>
              </a:rPr>
              <a:t>МАКЕТ СТЕНДА С ОФОРМЛЕНИЕМ МАКИТА</a:t>
            </a:r>
          </a:p>
        </p:txBody>
      </p:sp>
      <p:pic>
        <p:nvPicPr>
          <p:cNvPr id="73733" name="Picture 2">
            <a:extLst>
              <a:ext uri="{FF2B5EF4-FFF2-40B4-BE49-F238E27FC236}">
                <a16:creationId xmlns:a16="http://schemas.microsoft.com/office/drawing/2014/main" id="{C92B8937-91A0-41DB-8AA8-8718BF711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93" r="25462" b="9702"/>
          <a:stretch>
            <a:fillRect/>
          </a:stretch>
        </p:blipFill>
        <p:spPr bwMode="auto">
          <a:xfrm>
            <a:off x="807138" y="1320772"/>
            <a:ext cx="4175063" cy="254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62E3C84-3DC6-4B14-8364-3E6040F18ED2}"/>
              </a:ext>
            </a:extLst>
          </p:cNvPr>
          <p:cNvSpPr/>
          <p:nvPr/>
        </p:nvSpPr>
        <p:spPr>
          <a:xfrm>
            <a:off x="2670851" y="1721239"/>
            <a:ext cx="544866" cy="2031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dirty="0">
                <a:solidFill>
                  <a:srgbClr val="20282B"/>
                </a:solidFill>
                <a:latin typeface="Calibri"/>
              </a:rPr>
              <a:t>БРЕНД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7F76922-F111-4967-A033-9E4E89F379FB}"/>
              </a:ext>
            </a:extLst>
          </p:cNvPr>
          <p:cNvSpPr/>
          <p:nvPr/>
        </p:nvSpPr>
        <p:spPr>
          <a:xfrm>
            <a:off x="2486020" y="1960942"/>
            <a:ext cx="914528" cy="472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20282B"/>
              </a:solidFill>
              <a:latin typeface="Calibri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9073BB9-160B-4B1D-809B-101459BCF7B7}"/>
              </a:ext>
            </a:extLst>
          </p:cNvPr>
          <p:cNvSpPr/>
          <p:nvPr/>
        </p:nvSpPr>
        <p:spPr>
          <a:xfrm>
            <a:off x="3314871" y="2214121"/>
            <a:ext cx="373513" cy="1405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20282B"/>
              </a:solidFill>
              <a:latin typeface="Calibri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4B90FB-2A53-4601-948D-939FC5F332AC}"/>
              </a:ext>
            </a:extLst>
          </p:cNvPr>
          <p:cNvSpPr/>
          <p:nvPr/>
        </p:nvSpPr>
        <p:spPr>
          <a:xfrm>
            <a:off x="2201072" y="2214121"/>
            <a:ext cx="373513" cy="1405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20282B"/>
              </a:solidFill>
              <a:latin typeface="Calibri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CA0FB1-3B30-451B-90E3-249C21D4A196}"/>
              </a:ext>
            </a:extLst>
          </p:cNvPr>
          <p:cNvSpPr/>
          <p:nvPr/>
        </p:nvSpPr>
        <p:spPr>
          <a:xfrm>
            <a:off x="2160640" y="2560679"/>
            <a:ext cx="1592242" cy="2714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20282B"/>
              </a:solidFill>
              <a:latin typeface="Calibri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F567E0D-D292-4627-9B4B-954612689F4B}"/>
              </a:ext>
            </a:extLst>
          </p:cNvPr>
          <p:cNvCxnSpPr/>
          <p:nvPr/>
        </p:nvCxnSpPr>
        <p:spPr>
          <a:xfrm>
            <a:off x="1736107" y="2535650"/>
            <a:ext cx="241916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C9A082A-18EE-4665-892A-1C79940BBE23}"/>
              </a:ext>
            </a:extLst>
          </p:cNvPr>
          <p:cNvSpPr/>
          <p:nvPr/>
        </p:nvSpPr>
        <p:spPr>
          <a:xfrm>
            <a:off x="2160640" y="2197756"/>
            <a:ext cx="1484424" cy="5756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20282B"/>
                </a:solidFill>
                <a:latin typeface="Calibri"/>
              </a:rPr>
              <a:t>УТП</a:t>
            </a:r>
          </a:p>
          <a:p>
            <a:pPr algn="ctr" defTabSz="55449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00" b="1" dirty="0">
                <a:solidFill>
                  <a:srgbClr val="20282B"/>
                </a:solidFill>
                <a:latin typeface="Calibri"/>
              </a:rPr>
              <a:t>(Уникальное товарное предложение)</a:t>
            </a:r>
          </a:p>
        </p:txBody>
      </p:sp>
      <p:pic>
        <p:nvPicPr>
          <p:cNvPr id="73741" name="Рисунок 19">
            <a:extLst>
              <a:ext uri="{FF2B5EF4-FFF2-40B4-BE49-F238E27FC236}">
                <a16:creationId xmlns:a16="http://schemas.microsoft.com/office/drawing/2014/main" id="{5D2DD62E-FFC3-4BD0-BCEC-091F17BE8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723" y="3974830"/>
            <a:ext cx="2001373" cy="110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2" name="Рисунок 21">
            <a:extLst>
              <a:ext uri="{FF2B5EF4-FFF2-40B4-BE49-F238E27FC236}">
                <a16:creationId xmlns:a16="http://schemas.microsoft.com/office/drawing/2014/main" id="{148A37D3-F3B3-40CB-BB36-1BEA6903A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5" t="9377" r="22922" b="4248"/>
          <a:stretch>
            <a:fillRect/>
          </a:stretch>
        </p:blipFill>
        <p:spPr bwMode="auto">
          <a:xfrm>
            <a:off x="4137947" y="4075909"/>
            <a:ext cx="1922435" cy="214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43" name="Объект 6">
            <a:extLst>
              <a:ext uri="{FF2B5EF4-FFF2-40B4-BE49-F238E27FC236}">
                <a16:creationId xmlns:a16="http://schemas.microsoft.com/office/drawing/2014/main" id="{7C1C51E0-31F3-4ED1-85CA-261651426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03" y="2214122"/>
            <a:ext cx="5273459" cy="4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080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242888" indent="-242888" defTabSz="6080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776288" indent="-358775" defTabSz="6080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080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08013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13" b="1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Оформление:</a:t>
            </a:r>
            <a:b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</a:br>
            <a:r>
              <a:rPr lang="ru-RU" altLang="ru-RU" sz="1213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Столы - стандартное оборудование.</a:t>
            </a:r>
            <a:b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</a:br>
            <a:r>
              <a:rPr lang="ru-RU" altLang="ru-RU" sz="1213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Пластик привозит поставщик, оформление - только согласованное с Имидж ЦО</a:t>
            </a:r>
            <a:b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</a:br>
            <a:r>
              <a:rPr lang="ru-RU" altLang="ru-RU" sz="1213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По вопросам оформления обращаться к Екатерине Новиковой (Имидж)</a:t>
            </a:r>
            <a:b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</a:b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13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Любое другое оформление не допускается.</a:t>
            </a: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ru-RU" altLang="ru-RU" sz="1213" dirty="0">
              <a:solidFill>
                <a:srgbClr val="000000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13" b="1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Требуется адаптировать дизайн оформления от платформу </a:t>
            </a:r>
            <a:r>
              <a:rPr lang="en-US" altLang="ru-RU" sz="1213" b="1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XGT.</a:t>
            </a:r>
            <a:r>
              <a:rPr lang="ru-RU" altLang="ru-RU" sz="1213" b="1" dirty="0">
                <a:solidFill>
                  <a:srgbClr val="000000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 </a:t>
            </a:r>
            <a:endParaRPr lang="en-US" altLang="ru-RU" sz="1213" b="1" dirty="0">
              <a:solidFill>
                <a:srgbClr val="000000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en-US" altLang="ru-RU" sz="1213" b="1" dirty="0">
              <a:solidFill>
                <a:srgbClr val="000000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Для стендов поставщиков верхняя часть должна быть выполнена из двух частей и на магнитной опоре. Таким образом, можно будет снять нижнюю часть, чтобы представить дополнительные товары.</a:t>
            </a: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C</a:t>
            </a: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проектировать магнитную рамку для размещения вокруг </a:t>
            </a:r>
            <a:r>
              <a:rPr lang="ru-RU" altLang="ru-RU" sz="1213" dirty="0" err="1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Акк</a:t>
            </a: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 + ЗУ.</a:t>
            </a: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Запланировать </a:t>
            </a:r>
            <a:r>
              <a:rPr lang="ru-RU" altLang="ru-RU" sz="1213" b="1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переставные платформы </a:t>
            </a: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для размещения образцов (Мини-полка: 4 </a:t>
            </a:r>
            <a:r>
              <a:rPr lang="ru-RU" altLang="ru-RU" sz="1213" dirty="0" err="1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шт</a:t>
            </a:r>
            <a: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  <a:t>)</a:t>
            </a: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endParaRPr lang="en-US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  <a:p>
            <a:pPr defTabSz="368699" fontAlgn="base">
              <a:spcBef>
                <a:spcPct val="0"/>
              </a:spcBef>
              <a:spcAft>
                <a:spcPct val="0"/>
              </a:spcAft>
            </a:pPr>
            <a:br>
              <a:rPr lang="ru-RU" altLang="ru-RU" sz="1213" dirty="0">
                <a:solidFill>
                  <a:srgbClr val="20282B"/>
                </a:solidFill>
                <a:latin typeface="LM Main" panose="020B0000000000000000" pitchFamily="34" charset="0"/>
                <a:ea typeface="LM Main" panose="020B0000000000000000" pitchFamily="34" charset="0"/>
                <a:cs typeface="Arial" panose="020B0604020202020204" pitchFamily="34" charset="0"/>
              </a:rPr>
            </a:br>
            <a:endParaRPr lang="ru-RU" altLang="ru-RU" sz="1213" dirty="0">
              <a:solidFill>
                <a:srgbClr val="20282B"/>
              </a:solidFill>
              <a:latin typeface="LM Main" panose="020B0000000000000000" pitchFamily="34" charset="0"/>
              <a:ea typeface="LM Main" panose="020B0000000000000000" pitchFamily="34" charset="0"/>
              <a:cs typeface="Arial" panose="020B0604020202020204" pitchFamily="34" charset="0"/>
            </a:endParaRPr>
          </a:p>
        </p:txBody>
      </p:sp>
      <p:pic>
        <p:nvPicPr>
          <p:cNvPr id="73744" name="Рисунок 4">
            <a:extLst>
              <a:ext uri="{FF2B5EF4-FFF2-40B4-BE49-F238E27FC236}">
                <a16:creationId xmlns:a16="http://schemas.microsoft.com/office/drawing/2014/main" id="{26D92277-F518-466A-A314-7BA619E32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081" y="5096330"/>
            <a:ext cx="1926285" cy="110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Объект 17">
            <a:extLst>
              <a:ext uri="{FF2B5EF4-FFF2-40B4-BE49-F238E27FC236}">
                <a16:creationId xmlns:a16="http://schemas.microsoft.com/office/drawing/2014/main" id="{2B88FFD6-00AB-4CF0-9ABC-3965BC2D2EF2}"/>
              </a:ext>
            </a:extLst>
          </p:cNvPr>
          <p:cNvPicPr>
            <a:picLocks noGrp="1" noChangeAspect="1" noChangeArrowheads="1"/>
          </p:cNvPicPr>
          <p:nvPr>
            <p:ph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819" y="4294433"/>
            <a:ext cx="1897405" cy="192724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Пользовательские 1">
      <a:dk1>
        <a:srgbClr val="20282B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" id="{EE6AD3C4-B290-364C-968D-E5878914A989}" vid="{A3BAB7C9-F885-9A4B-8B56-1604B14D1A9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Широкоэкранный</PresentationFormat>
  <Paragraphs>42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LM Main</vt:lpstr>
      <vt:lpstr>Open Sans</vt:lpstr>
      <vt:lpstr>Open Sans Light</vt:lpstr>
      <vt:lpstr>Open Sans SemiBold</vt:lpstr>
      <vt:lpstr>PT Sans Caption</vt:lpstr>
      <vt:lpstr>1_Office Theme</vt:lpstr>
      <vt:lpstr>Презентация PowerPoint</vt:lpstr>
      <vt:lpstr>СТАНДАРТЫ ОБОРУДОВАНИЯ</vt:lpstr>
      <vt:lpstr>СТАНДАРТЫ ОБОРУДОВАНИЯ</vt:lpstr>
      <vt:lpstr>СТАНДАРТЫ ОБОРУДОВАНИЯ</vt:lpstr>
      <vt:lpstr>МАКЕТ СТЕНДА С ОФОРМЛЕНИЕМ МАКИТА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Эльдар Лиев</dc:creator>
  <cp:lastModifiedBy>Manager</cp:lastModifiedBy>
  <cp:revision>1</cp:revision>
  <dcterms:created xsi:type="dcterms:W3CDTF">2024-11-21T14:19:41Z</dcterms:created>
  <dcterms:modified xsi:type="dcterms:W3CDTF">2024-11-22T07:04:21Z</dcterms:modified>
</cp:coreProperties>
</file>